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842" r:id="rId1"/>
  </p:sldMasterIdLst>
  <p:notesMasterIdLst>
    <p:notesMasterId r:id="rId3"/>
  </p:notesMasterIdLst>
  <p:sldIdLst>
    <p:sldId id="257" r:id="rId2"/>
  </p:sldIdLst>
  <p:sldSz cx="21599525" cy="32399288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9" d="100"/>
          <a:sy n="19" d="100"/>
        </p:scale>
        <p:origin x="18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冠廷 陳" userId="c0b6acc178359d8a" providerId="LiveId" clId="{3DB8259B-8AD9-400B-B5DA-2217681591BE}"/>
    <pc:docChg chg="undo custSel modSld">
      <pc:chgData name="冠廷 陳" userId="c0b6acc178359d8a" providerId="LiveId" clId="{3DB8259B-8AD9-400B-B5DA-2217681591BE}" dt="2023-05-15T03:34:20.875" v="121" actId="478"/>
      <pc:docMkLst>
        <pc:docMk/>
      </pc:docMkLst>
      <pc:sldChg chg="addSp delSp modSp mod">
        <pc:chgData name="冠廷 陳" userId="c0b6acc178359d8a" providerId="LiveId" clId="{3DB8259B-8AD9-400B-B5DA-2217681591BE}" dt="2023-05-15T03:34:20.875" v="121" actId="478"/>
        <pc:sldMkLst>
          <pc:docMk/>
          <pc:sldMk cId="1773341308" sldId="257"/>
        </pc:sldMkLst>
        <pc:spChg chg="add del mod">
          <ac:chgData name="冠廷 陳" userId="c0b6acc178359d8a" providerId="LiveId" clId="{3DB8259B-8AD9-400B-B5DA-2217681591BE}" dt="2023-05-15T03:25:34.770" v="109" actId="478"/>
          <ac:spMkLst>
            <pc:docMk/>
            <pc:sldMk cId="1773341308" sldId="257"/>
            <ac:spMk id="3" creationId="{6C9CBFF2-0963-9EF2-E30F-EE6AABFD9439}"/>
          </ac:spMkLst>
        </pc:spChg>
        <pc:spChg chg="add del mod">
          <ac:chgData name="冠廷 陳" userId="c0b6acc178359d8a" providerId="LiveId" clId="{3DB8259B-8AD9-400B-B5DA-2217681591BE}" dt="2023-05-15T03:25:14.262" v="104" actId="478"/>
          <ac:spMkLst>
            <pc:docMk/>
            <pc:sldMk cId="1773341308" sldId="257"/>
            <ac:spMk id="4" creationId="{113183AC-8F35-CADB-89F0-DC41542F359D}"/>
          </ac:spMkLst>
        </pc:spChg>
        <pc:spChg chg="add mod">
          <ac:chgData name="冠廷 陳" userId="c0b6acc178359d8a" providerId="LiveId" clId="{3DB8259B-8AD9-400B-B5DA-2217681591BE}" dt="2023-05-15T03:25:29.276" v="107" actId="1076"/>
          <ac:spMkLst>
            <pc:docMk/>
            <pc:sldMk cId="1773341308" sldId="257"/>
            <ac:spMk id="6" creationId="{69DCC1E3-4460-44E6-4B7B-EFBE73942507}"/>
          </ac:spMkLst>
        </pc:spChg>
        <pc:graphicFrameChg chg="add del mod modGraphic">
          <ac:chgData name="冠廷 陳" userId="c0b6acc178359d8a" providerId="LiveId" clId="{3DB8259B-8AD9-400B-B5DA-2217681591BE}" dt="2023-05-15T03:13:50.372" v="13" actId="478"/>
          <ac:graphicFrameMkLst>
            <pc:docMk/>
            <pc:sldMk cId="1773341308" sldId="257"/>
            <ac:graphicFrameMk id="2" creationId="{72BE7007-AAD4-4AB4-DC76-9B1B2906A666}"/>
          </ac:graphicFrameMkLst>
        </pc:graphicFrameChg>
        <pc:graphicFrameChg chg="add del mod modGraphic">
          <ac:chgData name="冠廷 陳" userId="c0b6acc178359d8a" providerId="LiveId" clId="{3DB8259B-8AD9-400B-B5DA-2217681591BE}" dt="2023-05-15T03:25:51.530" v="112" actId="478"/>
          <ac:graphicFrameMkLst>
            <pc:docMk/>
            <pc:sldMk cId="1773341308" sldId="257"/>
            <ac:graphicFrameMk id="5" creationId="{CD689E59-EC29-1937-BBF4-66E45789C513}"/>
          </ac:graphicFrameMkLst>
        </pc:graphicFrameChg>
        <pc:graphicFrameChg chg="add del mod">
          <ac:chgData name="冠廷 陳" userId="c0b6acc178359d8a" providerId="LiveId" clId="{3DB8259B-8AD9-400B-B5DA-2217681591BE}" dt="2023-05-15T03:25:50.349" v="111" actId="478"/>
          <ac:graphicFrameMkLst>
            <pc:docMk/>
            <pc:sldMk cId="1773341308" sldId="257"/>
            <ac:graphicFrameMk id="7" creationId="{B0DD19A4-2F04-9274-0D60-11427A6BE770}"/>
          </ac:graphicFrameMkLst>
        </pc:graphicFrameChg>
        <pc:graphicFrameChg chg="add del mod modGraphic">
          <ac:chgData name="冠廷 陳" userId="c0b6acc178359d8a" providerId="LiveId" clId="{3DB8259B-8AD9-400B-B5DA-2217681591BE}" dt="2023-05-15T03:34:20.875" v="121" actId="478"/>
          <ac:graphicFrameMkLst>
            <pc:docMk/>
            <pc:sldMk cId="1773341308" sldId="257"/>
            <ac:graphicFrameMk id="8" creationId="{2FE72A92-6F61-4D66-5FCB-DC70994B2E45}"/>
          </ac:graphicFrameMkLst>
        </pc:graphicFrameChg>
        <pc:graphicFrameChg chg="add del mod">
          <ac:chgData name="冠廷 陳" userId="c0b6acc178359d8a" providerId="LiveId" clId="{3DB8259B-8AD9-400B-B5DA-2217681591BE}" dt="2023-05-15T03:27:14.923" v="118" actId="478"/>
          <ac:graphicFrameMkLst>
            <pc:docMk/>
            <pc:sldMk cId="1773341308" sldId="257"/>
            <ac:graphicFrameMk id="12" creationId="{23B6EEE3-F77B-A29E-2879-64A41204A273}"/>
          </ac:graphicFrameMkLst>
        </pc:graphicFrameChg>
        <pc:picChg chg="mod ord">
          <ac:chgData name="冠廷 陳" userId="c0b6acc178359d8a" providerId="LiveId" clId="{3DB8259B-8AD9-400B-B5DA-2217681591BE}" dt="2023-05-15T03:25:26.756" v="106" actId="1076"/>
          <ac:picMkLst>
            <pc:docMk/>
            <pc:sldMk cId="1773341308" sldId="257"/>
            <ac:picMk id="20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4E1BC-2E65-46F3-BDC1-86219FCC083D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57425" y="1233488"/>
            <a:ext cx="22209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CF6FA-9582-46D2-B7E8-E2B619A18AB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4714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5774" rtl="0" eaLnBrk="1" latinLnBrk="0" hangingPunct="1">
      <a:defRPr sz="1253" kern="1200">
        <a:solidFill>
          <a:schemeClr val="tx1"/>
        </a:solidFill>
        <a:latin typeface="+mn-lt"/>
        <a:ea typeface="+mn-ea"/>
        <a:cs typeface="+mn-cs"/>
      </a:defRPr>
    </a:lvl1pPr>
    <a:lvl2pPr marL="477886" algn="l" defTabSz="955774" rtl="0" eaLnBrk="1" latinLnBrk="0" hangingPunct="1">
      <a:defRPr sz="1253" kern="1200">
        <a:solidFill>
          <a:schemeClr val="tx1"/>
        </a:solidFill>
        <a:latin typeface="+mn-lt"/>
        <a:ea typeface="+mn-ea"/>
        <a:cs typeface="+mn-cs"/>
      </a:defRPr>
    </a:lvl2pPr>
    <a:lvl3pPr marL="955774" algn="l" defTabSz="955774" rtl="0" eaLnBrk="1" latinLnBrk="0" hangingPunct="1">
      <a:defRPr sz="1253" kern="1200">
        <a:solidFill>
          <a:schemeClr val="tx1"/>
        </a:solidFill>
        <a:latin typeface="+mn-lt"/>
        <a:ea typeface="+mn-ea"/>
        <a:cs typeface="+mn-cs"/>
      </a:defRPr>
    </a:lvl3pPr>
    <a:lvl4pPr marL="1433660" algn="l" defTabSz="955774" rtl="0" eaLnBrk="1" latinLnBrk="0" hangingPunct="1">
      <a:defRPr sz="1253" kern="1200">
        <a:solidFill>
          <a:schemeClr val="tx1"/>
        </a:solidFill>
        <a:latin typeface="+mn-lt"/>
        <a:ea typeface="+mn-ea"/>
        <a:cs typeface="+mn-cs"/>
      </a:defRPr>
    </a:lvl4pPr>
    <a:lvl5pPr marL="1911549" algn="l" defTabSz="955774" rtl="0" eaLnBrk="1" latinLnBrk="0" hangingPunct="1">
      <a:defRPr sz="1253" kern="1200">
        <a:solidFill>
          <a:schemeClr val="tx1"/>
        </a:solidFill>
        <a:latin typeface="+mn-lt"/>
        <a:ea typeface="+mn-ea"/>
        <a:cs typeface="+mn-cs"/>
      </a:defRPr>
    </a:lvl5pPr>
    <a:lvl6pPr marL="2389435" algn="l" defTabSz="955774" rtl="0" eaLnBrk="1" latinLnBrk="0" hangingPunct="1">
      <a:defRPr sz="1253" kern="1200">
        <a:solidFill>
          <a:schemeClr val="tx1"/>
        </a:solidFill>
        <a:latin typeface="+mn-lt"/>
        <a:ea typeface="+mn-ea"/>
        <a:cs typeface="+mn-cs"/>
      </a:defRPr>
    </a:lvl6pPr>
    <a:lvl7pPr marL="2867320" algn="l" defTabSz="955774" rtl="0" eaLnBrk="1" latinLnBrk="0" hangingPunct="1">
      <a:defRPr sz="1253" kern="1200">
        <a:solidFill>
          <a:schemeClr val="tx1"/>
        </a:solidFill>
        <a:latin typeface="+mn-lt"/>
        <a:ea typeface="+mn-ea"/>
        <a:cs typeface="+mn-cs"/>
      </a:defRPr>
    </a:lvl7pPr>
    <a:lvl8pPr marL="3345209" algn="l" defTabSz="955774" rtl="0" eaLnBrk="1" latinLnBrk="0" hangingPunct="1">
      <a:defRPr sz="1253" kern="1200">
        <a:solidFill>
          <a:schemeClr val="tx1"/>
        </a:solidFill>
        <a:latin typeface="+mn-lt"/>
        <a:ea typeface="+mn-ea"/>
        <a:cs typeface="+mn-cs"/>
      </a:defRPr>
    </a:lvl8pPr>
    <a:lvl9pPr marL="3823095" algn="l" defTabSz="955774" rtl="0" eaLnBrk="1" latinLnBrk="0" hangingPunct="1">
      <a:defRPr sz="125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9998" y="-40003"/>
            <a:ext cx="21664050" cy="32479294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0640" y="11359753"/>
            <a:ext cx="13763600" cy="7777634"/>
          </a:xfrm>
        </p:spPr>
        <p:txBody>
          <a:bodyPr anchor="b">
            <a:noAutofit/>
          </a:bodyPr>
          <a:lstStyle>
            <a:lvl1pPr algn="r">
              <a:defRPr sz="12756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0640" y="19137380"/>
            <a:ext cx="13763600" cy="518208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079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59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39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19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399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479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559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639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AF32-4505-4AF1-9E37-C348DE2716EA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F136-FE08-48B6-9FC4-73575C4B7E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3155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968" y="2879937"/>
            <a:ext cx="14994270" cy="16079647"/>
          </a:xfrm>
        </p:spPr>
        <p:txBody>
          <a:bodyPr anchor="ctr">
            <a:normAutofit/>
          </a:bodyPr>
          <a:lstStyle>
            <a:lvl1pPr algn="l">
              <a:defRPr sz="10394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9968" y="21119536"/>
            <a:ext cx="14994270" cy="7421705"/>
          </a:xfrm>
        </p:spPr>
        <p:txBody>
          <a:bodyPr anchor="ctr">
            <a:normAutofit/>
          </a:bodyPr>
          <a:lstStyle>
            <a:lvl1pPr marL="0" indent="0" algn="l">
              <a:buNone/>
              <a:defRPr sz="42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079998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AF32-4505-4AF1-9E37-C348DE2716EA}" type="datetimeFigureOut">
              <a:rPr lang="zh-TW" altLang="en-US" smtClean="0"/>
              <a:pPr/>
              <a:t>2024/3/26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F136-FE08-48B6-9FC4-73575C4B7E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4794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0397" y="2879937"/>
            <a:ext cx="14343422" cy="14279686"/>
          </a:xfrm>
        </p:spPr>
        <p:txBody>
          <a:bodyPr anchor="ctr">
            <a:normAutofit/>
          </a:bodyPr>
          <a:lstStyle>
            <a:lvl1pPr algn="l">
              <a:defRPr sz="10394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600905" y="17159623"/>
            <a:ext cx="12802405" cy="179996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378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079998" indent="0">
              <a:buFontTx/>
              <a:buNone/>
              <a:defRPr/>
            </a:lvl2pPr>
            <a:lvl3pPr marL="2159996" indent="0">
              <a:buFontTx/>
              <a:buNone/>
              <a:defRPr/>
            </a:lvl3pPr>
            <a:lvl4pPr marL="3239994" indent="0">
              <a:buFontTx/>
              <a:buNone/>
              <a:defRPr/>
            </a:lvl4pPr>
            <a:lvl5pPr marL="4319991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9965" y="21119536"/>
            <a:ext cx="14994273" cy="7421705"/>
          </a:xfrm>
        </p:spPr>
        <p:txBody>
          <a:bodyPr anchor="ctr">
            <a:normAutofit/>
          </a:bodyPr>
          <a:lstStyle>
            <a:lvl1pPr marL="0" indent="0" algn="l">
              <a:buNone/>
              <a:defRPr sz="42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079998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AF32-4505-4AF1-9E37-C348DE2716EA}" type="datetimeFigureOut">
              <a:rPr lang="zh-TW" altLang="en-US" smtClean="0"/>
              <a:pPr/>
              <a:t>2024/3/26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F136-FE08-48B6-9FC4-73575C4B7E2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1140238" y="3733987"/>
            <a:ext cx="1080257" cy="2762661"/>
          </a:xfrm>
          <a:prstGeom prst="rect">
            <a:avLst/>
          </a:prstGeom>
        </p:spPr>
        <p:txBody>
          <a:bodyPr vert="horz" lIns="215995" tIns="107998" rIns="215995" bIns="107998" rtlCol="0" anchor="ctr">
            <a:noAutofit/>
          </a:bodyPr>
          <a:lstStyle/>
          <a:p>
            <a:pPr lvl="0"/>
            <a:r>
              <a:rPr lang="en-US" sz="188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939097" y="13636973"/>
            <a:ext cx="1080257" cy="2762661"/>
          </a:xfrm>
          <a:prstGeom prst="rect">
            <a:avLst/>
          </a:prstGeom>
        </p:spPr>
        <p:txBody>
          <a:bodyPr vert="horz" lIns="215995" tIns="107998" rIns="215995" bIns="107998" rtlCol="0" anchor="ctr">
            <a:noAutofit/>
          </a:bodyPr>
          <a:lstStyle/>
          <a:p>
            <a:pPr lvl="0"/>
            <a:r>
              <a:rPr lang="en-US" sz="188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9153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965" y="9127302"/>
            <a:ext cx="14994273" cy="12261746"/>
          </a:xfrm>
        </p:spPr>
        <p:txBody>
          <a:bodyPr anchor="b">
            <a:normAutofit/>
          </a:bodyPr>
          <a:lstStyle>
            <a:lvl1pPr algn="l">
              <a:defRPr sz="10394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9965" y="21389048"/>
            <a:ext cx="14994273" cy="7152192"/>
          </a:xfrm>
        </p:spPr>
        <p:txBody>
          <a:bodyPr anchor="t">
            <a:normAutofit/>
          </a:bodyPr>
          <a:lstStyle>
            <a:lvl1pPr marL="0" indent="0" algn="l">
              <a:buNone/>
              <a:defRPr sz="42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079998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AF32-4505-4AF1-9E37-C348DE2716EA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F136-FE08-48B6-9FC4-73575C4B7E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9616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0397" y="2879937"/>
            <a:ext cx="14343422" cy="14279686"/>
          </a:xfrm>
        </p:spPr>
        <p:txBody>
          <a:bodyPr anchor="ctr">
            <a:normAutofit/>
          </a:bodyPr>
          <a:lstStyle>
            <a:lvl1pPr algn="l">
              <a:defRPr sz="10394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39961" y="18959583"/>
            <a:ext cx="14994275" cy="242946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566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079998" indent="0">
              <a:buFontTx/>
              <a:buNone/>
              <a:defRPr/>
            </a:lvl2pPr>
            <a:lvl3pPr marL="2159996" indent="0">
              <a:buFontTx/>
              <a:buNone/>
              <a:defRPr/>
            </a:lvl3pPr>
            <a:lvl4pPr marL="3239994" indent="0">
              <a:buFontTx/>
              <a:buNone/>
              <a:defRPr/>
            </a:lvl4pPr>
            <a:lvl5pPr marL="4319991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9965" y="21389048"/>
            <a:ext cx="14994273" cy="7152192"/>
          </a:xfrm>
        </p:spPr>
        <p:txBody>
          <a:bodyPr anchor="t">
            <a:normAutofit/>
          </a:bodyPr>
          <a:lstStyle>
            <a:lvl1pPr marL="0" indent="0" algn="l">
              <a:buNone/>
              <a:defRPr sz="42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079998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AF32-4505-4AF1-9E37-C348DE2716EA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F136-FE08-48B6-9FC4-73575C4B7E2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1140238" y="3733987"/>
            <a:ext cx="1080257" cy="2762661"/>
          </a:xfrm>
          <a:prstGeom prst="rect">
            <a:avLst/>
          </a:prstGeom>
        </p:spPr>
        <p:txBody>
          <a:bodyPr vert="horz" lIns="215995" tIns="107998" rIns="215995" bIns="107998" rtlCol="0" anchor="ctr">
            <a:noAutofit/>
          </a:bodyPr>
          <a:lstStyle/>
          <a:p>
            <a:pPr lvl="0"/>
            <a:r>
              <a:rPr lang="en-US" sz="188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939097" y="13636973"/>
            <a:ext cx="1080257" cy="2762661"/>
          </a:xfrm>
          <a:prstGeom prst="rect">
            <a:avLst/>
          </a:prstGeom>
        </p:spPr>
        <p:txBody>
          <a:bodyPr vert="horz" lIns="215995" tIns="107998" rIns="215995" bIns="107998" rtlCol="0" anchor="ctr">
            <a:noAutofit/>
          </a:bodyPr>
          <a:lstStyle/>
          <a:p>
            <a:pPr lvl="0"/>
            <a:r>
              <a:rPr lang="en-US" sz="188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2336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728" y="2879937"/>
            <a:ext cx="14979509" cy="14279686"/>
          </a:xfrm>
        </p:spPr>
        <p:txBody>
          <a:bodyPr anchor="ctr">
            <a:normAutofit/>
          </a:bodyPr>
          <a:lstStyle>
            <a:lvl1pPr algn="l">
              <a:defRPr sz="10394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39961" y="18959583"/>
            <a:ext cx="14994275" cy="242946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5669">
                <a:solidFill>
                  <a:schemeClr val="accent1"/>
                </a:solidFill>
              </a:defRPr>
            </a:lvl1pPr>
            <a:lvl2pPr marL="1079998" indent="0">
              <a:buFontTx/>
              <a:buNone/>
              <a:defRPr/>
            </a:lvl2pPr>
            <a:lvl3pPr marL="2159996" indent="0">
              <a:buFontTx/>
              <a:buNone/>
              <a:defRPr/>
            </a:lvl3pPr>
            <a:lvl4pPr marL="3239994" indent="0">
              <a:buFontTx/>
              <a:buNone/>
              <a:defRPr/>
            </a:lvl4pPr>
            <a:lvl5pPr marL="4319991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9965" y="21389048"/>
            <a:ext cx="14994273" cy="7152192"/>
          </a:xfrm>
        </p:spPr>
        <p:txBody>
          <a:bodyPr anchor="t">
            <a:normAutofit/>
          </a:bodyPr>
          <a:lstStyle>
            <a:lvl1pPr marL="0" indent="0" algn="l">
              <a:buNone/>
              <a:defRPr sz="42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079998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AF32-4505-4AF1-9E37-C348DE2716EA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F136-FE08-48B6-9FC4-73575C4B7E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04303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AF32-4505-4AF1-9E37-C348DE2716EA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F136-FE08-48B6-9FC4-73575C4B7E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9615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119324" y="2879939"/>
            <a:ext cx="2312103" cy="24809460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39966" y="2879939"/>
            <a:ext cx="12271445" cy="2480946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AF32-4505-4AF1-9E37-C348DE2716EA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F136-FE08-48B6-9FC4-73575C4B7E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3964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850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AF32-4505-4AF1-9E37-C348DE2716EA}" type="datetimeFigureOut">
              <a:rPr lang="zh-TW" altLang="en-US" smtClean="0"/>
              <a:pPr/>
              <a:t>2024/3/26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F136-FE08-48B6-9FC4-73575C4B7E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5478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965" y="12759728"/>
            <a:ext cx="14994273" cy="8629327"/>
          </a:xfrm>
        </p:spPr>
        <p:txBody>
          <a:bodyPr anchor="b"/>
          <a:lstStyle>
            <a:lvl1pPr algn="l">
              <a:defRPr sz="9449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9965" y="21389048"/>
            <a:ext cx="14994273" cy="4064793"/>
          </a:xfrm>
        </p:spPr>
        <p:txBody>
          <a:bodyPr anchor="t"/>
          <a:lstStyle>
            <a:lvl1pPr marL="0" indent="0" algn="l">
              <a:buNone/>
              <a:defRPr sz="472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079998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AF32-4505-4AF1-9E37-C348DE2716EA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F136-FE08-48B6-9FC4-73575C4B7E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4561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968" y="2879937"/>
            <a:ext cx="14994270" cy="62398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9970" y="10207283"/>
            <a:ext cx="7294585" cy="18333953"/>
          </a:xfrm>
        </p:spPr>
        <p:txBody>
          <a:bodyPr>
            <a:normAutofit/>
          </a:bodyPr>
          <a:lstStyle>
            <a:lvl1pPr>
              <a:defRPr sz="4252"/>
            </a:lvl1pPr>
            <a:lvl2pPr>
              <a:defRPr sz="3780"/>
            </a:lvl2pPr>
            <a:lvl3pPr>
              <a:defRPr sz="3307"/>
            </a:lvl3pPr>
            <a:lvl4pPr>
              <a:defRPr sz="2835"/>
            </a:lvl4pPr>
            <a:lvl5pPr>
              <a:defRPr sz="2835"/>
            </a:lvl5pPr>
            <a:lvl6pPr>
              <a:defRPr sz="2835"/>
            </a:lvl6pPr>
            <a:lvl7pPr>
              <a:defRPr sz="2835"/>
            </a:lvl7pPr>
            <a:lvl8pPr>
              <a:defRPr sz="2835"/>
            </a:lvl8pPr>
            <a:lvl9pPr>
              <a:defRPr sz="2835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9651" y="10207290"/>
            <a:ext cx="7294588" cy="18333958"/>
          </a:xfrm>
        </p:spPr>
        <p:txBody>
          <a:bodyPr>
            <a:normAutofit/>
          </a:bodyPr>
          <a:lstStyle>
            <a:lvl1pPr>
              <a:defRPr sz="4252"/>
            </a:lvl1pPr>
            <a:lvl2pPr>
              <a:defRPr sz="3780"/>
            </a:lvl2pPr>
            <a:lvl3pPr>
              <a:defRPr sz="3307"/>
            </a:lvl3pPr>
            <a:lvl4pPr>
              <a:defRPr sz="2835"/>
            </a:lvl4pPr>
            <a:lvl5pPr>
              <a:defRPr sz="2835"/>
            </a:lvl5pPr>
            <a:lvl6pPr>
              <a:defRPr sz="2835"/>
            </a:lvl6pPr>
            <a:lvl7pPr>
              <a:defRPr sz="2835"/>
            </a:lvl7pPr>
            <a:lvl8pPr>
              <a:defRPr sz="2835"/>
            </a:lvl8pPr>
            <a:lvl9pPr>
              <a:defRPr sz="2835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AF32-4505-4AF1-9E37-C348DE2716EA}" type="datetimeFigureOut">
              <a:rPr lang="zh-TW" altLang="en-US" smtClean="0"/>
              <a:pPr/>
              <a:t>2024/3/26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F136-FE08-48B6-9FC4-73575C4B7E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826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967" y="2879937"/>
            <a:ext cx="14994268" cy="623986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9966" y="10209144"/>
            <a:ext cx="7300639" cy="2722438"/>
          </a:xfrm>
        </p:spPr>
        <p:txBody>
          <a:bodyPr anchor="b">
            <a:noAutofit/>
          </a:bodyPr>
          <a:lstStyle>
            <a:lvl1pPr marL="0" indent="0">
              <a:buNone/>
              <a:defRPr sz="5669" b="0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39966" y="12931589"/>
            <a:ext cx="7300639" cy="15609659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33595" y="10209144"/>
            <a:ext cx="7300639" cy="2722438"/>
          </a:xfrm>
        </p:spPr>
        <p:txBody>
          <a:bodyPr anchor="b">
            <a:noAutofit/>
          </a:bodyPr>
          <a:lstStyle>
            <a:lvl1pPr marL="0" indent="0">
              <a:buNone/>
              <a:defRPr sz="5669" b="0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33595" y="12931589"/>
            <a:ext cx="7300639" cy="15609659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AF32-4505-4AF1-9E37-C348DE2716EA}" type="datetimeFigureOut">
              <a:rPr lang="zh-TW" altLang="en-US" smtClean="0"/>
              <a:pPr/>
              <a:t>2024/3/26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F136-FE08-48B6-9FC4-73575C4B7E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7937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966" y="2879937"/>
            <a:ext cx="14994270" cy="62398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AF32-4505-4AF1-9E37-C348DE2716EA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F136-FE08-48B6-9FC4-73575C4B7E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4409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AF32-4505-4AF1-9E37-C348DE2716EA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F136-FE08-48B6-9FC4-73575C4B7E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1697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966" y="7079863"/>
            <a:ext cx="6590836" cy="6039864"/>
          </a:xfrm>
        </p:spPr>
        <p:txBody>
          <a:bodyPr anchor="b">
            <a:normAutofit/>
          </a:bodyPr>
          <a:lstStyle>
            <a:lvl1pPr>
              <a:defRPr sz="472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35898" y="2432666"/>
            <a:ext cx="7998337" cy="2610857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966" y="13119725"/>
            <a:ext cx="6590836" cy="12209727"/>
          </a:xfrm>
        </p:spPr>
        <p:txBody>
          <a:bodyPr>
            <a:normAutofit/>
          </a:bodyPr>
          <a:lstStyle>
            <a:lvl1pPr marL="0" indent="0">
              <a:buNone/>
              <a:defRPr sz="3307"/>
            </a:lvl1pPr>
            <a:lvl2pPr marL="809998" indent="0">
              <a:buNone/>
              <a:defRPr sz="2480"/>
            </a:lvl2pPr>
            <a:lvl3pPr marL="1619997" indent="0">
              <a:buNone/>
              <a:defRPr sz="2126"/>
            </a:lvl3pPr>
            <a:lvl4pPr marL="2429995" indent="0">
              <a:buNone/>
              <a:defRPr sz="1772"/>
            </a:lvl4pPr>
            <a:lvl5pPr marL="3239994" indent="0">
              <a:buNone/>
              <a:defRPr sz="1772"/>
            </a:lvl5pPr>
            <a:lvl6pPr marL="4049992" indent="0">
              <a:buNone/>
              <a:defRPr sz="1772"/>
            </a:lvl6pPr>
            <a:lvl7pPr marL="4859990" indent="0">
              <a:buNone/>
              <a:defRPr sz="1772"/>
            </a:lvl7pPr>
            <a:lvl8pPr marL="5669989" indent="0">
              <a:buNone/>
              <a:defRPr sz="1772"/>
            </a:lvl8pPr>
            <a:lvl9pPr marL="6479987" indent="0">
              <a:buNone/>
              <a:defRPr sz="1772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AF32-4505-4AF1-9E37-C348DE2716EA}" type="datetimeFigureOut">
              <a:rPr lang="zh-TW" altLang="en-US" smtClean="0"/>
              <a:pPr/>
              <a:t>2024/3/26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F136-FE08-48B6-9FC4-73575C4B7E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7175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966" y="22679501"/>
            <a:ext cx="14994270" cy="2677444"/>
          </a:xfrm>
        </p:spPr>
        <p:txBody>
          <a:bodyPr anchor="b">
            <a:normAutofit/>
          </a:bodyPr>
          <a:lstStyle>
            <a:lvl1pPr algn="l">
              <a:defRPr sz="5669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39966" y="2879937"/>
            <a:ext cx="14994270" cy="18168347"/>
          </a:xfrm>
        </p:spPr>
        <p:txBody>
          <a:bodyPr anchor="t">
            <a:normAutofit/>
          </a:bodyPr>
          <a:lstStyle>
            <a:lvl1pPr marL="0" indent="0" algn="ctr">
              <a:buNone/>
              <a:defRPr sz="3780"/>
            </a:lvl1pPr>
            <a:lvl2pPr marL="1079998" indent="0">
              <a:buNone/>
              <a:defRPr sz="3780"/>
            </a:lvl2pPr>
            <a:lvl3pPr marL="2159996" indent="0">
              <a:buNone/>
              <a:defRPr sz="3780"/>
            </a:lvl3pPr>
            <a:lvl4pPr marL="3239994" indent="0">
              <a:buNone/>
              <a:defRPr sz="3780"/>
            </a:lvl4pPr>
            <a:lvl5pPr marL="4319991" indent="0">
              <a:buNone/>
              <a:defRPr sz="3780"/>
            </a:lvl5pPr>
            <a:lvl6pPr marL="5399989" indent="0">
              <a:buNone/>
              <a:defRPr sz="3780"/>
            </a:lvl6pPr>
            <a:lvl7pPr marL="6479987" indent="0">
              <a:buNone/>
              <a:defRPr sz="3780"/>
            </a:lvl7pPr>
            <a:lvl8pPr marL="7559985" indent="0">
              <a:buNone/>
              <a:defRPr sz="3780"/>
            </a:lvl8pPr>
            <a:lvl9pPr marL="8639983" indent="0">
              <a:buNone/>
              <a:defRPr sz="378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966" y="25356945"/>
            <a:ext cx="14994270" cy="3184295"/>
          </a:xfrm>
        </p:spPr>
        <p:txBody>
          <a:bodyPr>
            <a:normAutofit/>
          </a:bodyPr>
          <a:lstStyle>
            <a:lvl1pPr marL="0" indent="0">
              <a:buNone/>
              <a:defRPr sz="2835"/>
            </a:lvl1pPr>
            <a:lvl2pPr marL="1079998" indent="0">
              <a:buNone/>
              <a:defRPr sz="2835"/>
            </a:lvl2pPr>
            <a:lvl3pPr marL="2159996" indent="0">
              <a:buNone/>
              <a:defRPr sz="2362"/>
            </a:lvl3pPr>
            <a:lvl4pPr marL="3239994" indent="0">
              <a:buNone/>
              <a:defRPr sz="2126"/>
            </a:lvl4pPr>
            <a:lvl5pPr marL="4319991" indent="0">
              <a:buNone/>
              <a:defRPr sz="2126"/>
            </a:lvl5pPr>
            <a:lvl6pPr marL="5399989" indent="0">
              <a:buNone/>
              <a:defRPr sz="2126"/>
            </a:lvl6pPr>
            <a:lvl7pPr marL="6479987" indent="0">
              <a:buNone/>
              <a:defRPr sz="2126"/>
            </a:lvl7pPr>
            <a:lvl8pPr marL="7559985" indent="0">
              <a:buNone/>
              <a:defRPr sz="2126"/>
            </a:lvl8pPr>
            <a:lvl9pPr marL="8639983" indent="0">
              <a:buNone/>
              <a:defRPr sz="2126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AF32-4505-4AF1-9E37-C348DE2716EA}" type="datetimeFigureOut">
              <a:rPr lang="zh-TW" altLang="en-US" smtClean="0"/>
              <a:pPr/>
              <a:t>2024/3/26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F136-FE08-48B6-9FC4-73575C4B7E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201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9999" y="-40003"/>
            <a:ext cx="21664052" cy="32479294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9967" y="2879937"/>
            <a:ext cx="14994268" cy="62398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9966" y="10207290"/>
            <a:ext cx="14994270" cy="183339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768045" y="28541248"/>
            <a:ext cx="161602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8AF32-4505-4AF1-9E37-C348DE2716EA}" type="datetimeFigureOut">
              <a:rPr lang="zh-TW" altLang="en-US" smtClean="0"/>
              <a:pPr/>
              <a:t>2024/3/26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9967" y="28541248"/>
            <a:ext cx="10920169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23309" y="28541248"/>
            <a:ext cx="1210929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26">
                <a:solidFill>
                  <a:schemeClr val="accent1"/>
                </a:solidFill>
              </a:defRPr>
            </a:lvl1pPr>
          </a:lstStyle>
          <a:p>
            <a:fld id="{0AF9F136-FE08-48B6-9FC4-73575C4B7E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60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  <p:sldLayoutId id="2147483856" r:id="rId14"/>
    <p:sldLayoutId id="2147483857" r:id="rId15"/>
    <p:sldLayoutId id="2147483858" r:id="rId16"/>
  </p:sldLayoutIdLst>
  <p:txStyles>
    <p:titleStyle>
      <a:lvl1pPr algn="l" defTabSz="1079998" rtl="0" eaLnBrk="1" latinLnBrk="0" hangingPunct="1">
        <a:spcBef>
          <a:spcPct val="0"/>
        </a:spcBef>
        <a:buNone/>
        <a:defRPr sz="8504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809998" indent="-809998" algn="l" defTabSz="1079998" rtl="0" eaLnBrk="1" latinLnBrk="0" hangingPunct="1">
        <a:spcBef>
          <a:spcPts val="236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42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754996" indent="-674999" algn="l" defTabSz="1079998" rtl="0" eaLnBrk="1" latinLnBrk="0" hangingPunct="1">
        <a:spcBef>
          <a:spcPts val="236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7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2699995" indent="-539999" algn="l" defTabSz="1079998" rtl="0" eaLnBrk="1" latinLnBrk="0" hangingPunct="1">
        <a:spcBef>
          <a:spcPts val="236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3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3779992" indent="-539999" algn="l" defTabSz="1079998" rtl="0" eaLnBrk="1" latinLnBrk="0" hangingPunct="1">
        <a:spcBef>
          <a:spcPts val="236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83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4859990" indent="-539999" algn="l" defTabSz="1079998" rtl="0" eaLnBrk="1" latinLnBrk="0" hangingPunct="1">
        <a:spcBef>
          <a:spcPts val="236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83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5939988" indent="-539999" algn="l" defTabSz="1079998" rtl="0" eaLnBrk="1" latinLnBrk="0" hangingPunct="1">
        <a:spcBef>
          <a:spcPts val="236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83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7019986" indent="-539999" algn="l" defTabSz="1079998" rtl="0" eaLnBrk="1" latinLnBrk="0" hangingPunct="1">
        <a:spcBef>
          <a:spcPts val="236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83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8099984" indent="-539999" algn="l" defTabSz="1079998" rtl="0" eaLnBrk="1" latinLnBrk="0" hangingPunct="1">
        <a:spcBef>
          <a:spcPts val="236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83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9179982" indent="-539999" algn="l" defTabSz="1079998" rtl="0" eaLnBrk="1" latinLnBrk="0" hangingPunct="1">
        <a:spcBef>
          <a:spcPts val="236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83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998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1079998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1079998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1079998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1079998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1079998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1079998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1079998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1079998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圖片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253" y="1190483"/>
            <a:ext cx="2721735" cy="2721735"/>
          </a:xfrm>
          <a:prstGeom prst="rect">
            <a:avLst/>
          </a:prstGeom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 flipV="1">
            <a:off x="11484470" y="55666122"/>
            <a:ext cx="186545054" cy="33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63" tIns="46182" rIns="92363" bIns="46182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 sz="1600"/>
          </a:p>
        </p:txBody>
      </p:sp>
      <p:sp>
        <p:nvSpPr>
          <p:cNvPr id="33" name="內容版面配置區 2">
            <a:extLst>
              <a:ext uri="{FF2B5EF4-FFF2-40B4-BE49-F238E27FC236}">
                <a16:creationId xmlns:a16="http://schemas.microsoft.com/office/drawing/2014/main" id="{48EE42B6-5C98-4C00-8D4D-076A0FD5DA67}"/>
              </a:ext>
            </a:extLst>
          </p:cNvPr>
          <p:cNvSpPr txBox="1">
            <a:spLocks/>
          </p:cNvSpPr>
          <p:nvPr/>
        </p:nvSpPr>
        <p:spPr>
          <a:xfrm>
            <a:off x="756547" y="18175218"/>
            <a:ext cx="8751159" cy="5346002"/>
          </a:xfrm>
          <a:prstGeom prst="rect">
            <a:avLst/>
          </a:prstGeom>
        </p:spPr>
        <p:txBody>
          <a:bodyPr vert="horz" lIns="92363" tIns="46182" rIns="92363" bIns="46182" rtlCol="0">
            <a:normAutofit/>
          </a:bodyPr>
          <a:lstStyle>
            <a:lvl1pPr marL="801872" indent="-801872" algn="l" defTabSz="1069162" rtl="0" eaLnBrk="1" latinLnBrk="0" hangingPunct="1">
              <a:spcBef>
                <a:spcPts val="2339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89" indent="-668226" algn="l" defTabSz="1069162" rtl="0" eaLnBrk="1" latinLnBrk="0" hangingPunct="1">
              <a:spcBef>
                <a:spcPts val="2339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1069162" rtl="0" eaLnBrk="1" latinLnBrk="0" hangingPunct="1">
              <a:spcBef>
                <a:spcPts val="2339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1069162" rtl="0" eaLnBrk="1" latinLnBrk="0" hangingPunct="1">
              <a:spcBef>
                <a:spcPts val="2339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1069162" rtl="0" eaLnBrk="1" latinLnBrk="0" hangingPunct="1">
              <a:spcBef>
                <a:spcPts val="2339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1069162" rtl="0" eaLnBrk="1" latinLnBrk="0" hangingPunct="1">
              <a:spcBef>
                <a:spcPts val="2339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6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1069162" rtl="0" eaLnBrk="1" latinLnBrk="0" hangingPunct="1">
              <a:spcBef>
                <a:spcPts val="2339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6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1069162" rtl="0" eaLnBrk="1" latinLnBrk="0" hangingPunct="1">
              <a:spcBef>
                <a:spcPts val="2339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6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1069162" rtl="0" eaLnBrk="1" latinLnBrk="0" hangingPunct="1">
              <a:spcBef>
                <a:spcPts val="2339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6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zh-TW" sz="3638" dirty="0"/>
          </a:p>
          <a:p>
            <a:pPr marL="0" indent="0">
              <a:buNone/>
            </a:pPr>
            <a:endParaRPr lang="zh-TW" altLang="zh-TW" sz="3638" dirty="0"/>
          </a:p>
          <a:p>
            <a:pPr marL="0" indent="0">
              <a:buNone/>
            </a:pPr>
            <a:endParaRPr lang="en-US" altLang="zh-TW" sz="3638" b="1" dirty="0"/>
          </a:p>
          <a:p>
            <a:pPr marL="0" indent="0">
              <a:buNone/>
            </a:pPr>
            <a:endParaRPr lang="en-US" altLang="zh-TW" sz="3638" b="1" dirty="0"/>
          </a:p>
          <a:p>
            <a:pPr marL="0" indent="0">
              <a:buNone/>
            </a:pPr>
            <a:endParaRPr lang="en-US" altLang="zh-TW" sz="3638" b="1" dirty="0"/>
          </a:p>
          <a:p>
            <a:pPr marL="0" indent="0">
              <a:buNone/>
            </a:pPr>
            <a:endParaRPr lang="en-US" altLang="zh-TW" sz="3638" b="1" dirty="0"/>
          </a:p>
          <a:p>
            <a:pPr marL="0" indent="0">
              <a:buNone/>
            </a:pPr>
            <a:endParaRPr lang="en-US" altLang="zh-TW" sz="3638" b="1" dirty="0"/>
          </a:p>
          <a:p>
            <a:pPr marL="0" indent="0">
              <a:buNone/>
            </a:pPr>
            <a:endParaRPr lang="en-US" altLang="zh-TW" sz="3638" b="1" dirty="0"/>
          </a:p>
          <a:p>
            <a:pPr marL="0" indent="0">
              <a:buNone/>
            </a:pPr>
            <a:endParaRPr lang="en-US" altLang="zh-TW" sz="3638" b="1" dirty="0"/>
          </a:p>
          <a:p>
            <a:pPr marL="0" indent="0">
              <a:buNone/>
            </a:pPr>
            <a:endParaRPr lang="en-US" altLang="zh-TW" sz="3638" b="1" dirty="0"/>
          </a:p>
          <a:p>
            <a:pPr marL="0" indent="0">
              <a:buNone/>
            </a:pPr>
            <a:endParaRPr lang="en-US" altLang="zh-TW" sz="3638" b="1" dirty="0"/>
          </a:p>
          <a:p>
            <a:pPr marL="0" indent="0">
              <a:buNone/>
            </a:pPr>
            <a:endParaRPr lang="en-US" altLang="zh-TW" sz="3638" b="1" dirty="0"/>
          </a:p>
          <a:p>
            <a:pPr marL="0" indent="0">
              <a:buNone/>
            </a:pPr>
            <a:endParaRPr lang="zh-TW" altLang="en-US" sz="4847" dirty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1283364" y="17939891"/>
            <a:ext cx="6498402" cy="3100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7994" tIns="143997" rIns="287994" bIns="143997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 sz="18261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4033934" y="25066344"/>
            <a:ext cx="716265" cy="872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87994" tIns="143997" rIns="287994" bIns="143997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287990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sz="3779">
                <a:latin typeface="Arial" panose="020B06040202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endParaRPr lang="en-US" altLang="zh-TW" sz="5669">
              <a:latin typeface="Arial" panose="020B0604020202020204" pitchFamily="34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3061840" y="16534952"/>
            <a:ext cx="581678" cy="3100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87994" tIns="143997" rIns="287994" bIns="143997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 sz="18261"/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3061840" y="22734816"/>
            <a:ext cx="581678" cy="3100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87994" tIns="143997" rIns="287994" bIns="143997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 sz="18261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69DCC1E3-4460-44E6-4B7B-EFBE73942507}"/>
              </a:ext>
            </a:extLst>
          </p:cNvPr>
          <p:cNvSpPr/>
          <p:nvPr/>
        </p:nvSpPr>
        <p:spPr>
          <a:xfrm>
            <a:off x="94037" y="392250"/>
            <a:ext cx="21492000" cy="2404832"/>
          </a:xfrm>
          <a:prstGeom prst="rect">
            <a:avLst/>
          </a:prstGeom>
        </p:spPr>
        <p:txBody>
          <a:bodyPr wrap="square" lIns="95573" tIns="47787" rIns="95573" bIns="47787">
            <a:spAutoFit/>
          </a:bodyPr>
          <a:lstStyle/>
          <a:p>
            <a:pPr algn="ctr"/>
            <a:r>
              <a:rPr lang="zh-TW" altLang="zh-TW" sz="7500" b="1" spc="20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國立澎湖科技大學</a:t>
            </a:r>
            <a:r>
              <a:rPr lang="zh-TW" altLang="en-US" sz="7500" b="1" spc="20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電機工程</a:t>
            </a:r>
            <a:r>
              <a:rPr lang="zh-TW" altLang="zh-TW" sz="7500" b="1" spc="20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系</a:t>
            </a:r>
            <a:r>
              <a:rPr lang="zh-TW" altLang="en-US" sz="7500" b="1" spc="20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暨五專部</a:t>
            </a:r>
            <a:endParaRPr lang="en-US" altLang="zh-TW" sz="7500" b="1" spc="20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7500" b="1" spc="1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112</a:t>
            </a:r>
            <a:r>
              <a:rPr lang="zh-TW" altLang="en-US" sz="7500" b="1" spc="1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學年</a:t>
            </a:r>
            <a:r>
              <a:rPr lang="zh-TW" altLang="en-US" sz="7500" b="1" spc="10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度專題成果發表</a:t>
            </a:r>
            <a:endParaRPr lang="zh-TW" altLang="zh-TW" sz="7500" b="1" spc="10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341308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2171</TotalTime>
  <Words>17</Words>
  <Application>Microsoft Office PowerPoint</Application>
  <PresentationFormat>自訂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微軟正黑體</vt:lpstr>
      <vt:lpstr>新細明體</vt:lpstr>
      <vt:lpstr>標楷體</vt:lpstr>
      <vt:lpstr>Arial</vt:lpstr>
      <vt:lpstr>Calibri</vt:lpstr>
      <vt:lpstr>Times New Roman</vt:lpstr>
      <vt:lpstr>Trebuchet MS</vt:lpstr>
      <vt:lpstr>Wingdings 3</vt:lpstr>
      <vt:lpstr>多面向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water water</dc:creator>
  <cp:lastModifiedBy>user</cp:lastModifiedBy>
  <cp:revision>62</cp:revision>
  <cp:lastPrinted>2020-11-24T10:06:50Z</cp:lastPrinted>
  <dcterms:created xsi:type="dcterms:W3CDTF">2019-06-12T05:20:51Z</dcterms:created>
  <dcterms:modified xsi:type="dcterms:W3CDTF">2024-03-26T06:04:40Z</dcterms:modified>
</cp:coreProperties>
</file>